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0" r:id="rId8"/>
    <p:sldId id="261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D3661-2D11-4846-9610-92FCC271EBB5}" v="16" dt="2019-09-13T00:01:08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Kleine" userId="77c24468-7b4b-43ec-b03f-0f3312276084" providerId="ADAL" clId="{6BCD3661-2D11-4846-9610-92FCC271EBB5}"/>
    <pc:docChg chg="custSel addSld delSld modSld sldOrd">
      <pc:chgData name="Daniel Kleine" userId="77c24468-7b4b-43ec-b03f-0f3312276084" providerId="ADAL" clId="{6BCD3661-2D11-4846-9610-92FCC271EBB5}" dt="2019-09-13T00:02:12.545" v="530" actId="27636"/>
      <pc:docMkLst>
        <pc:docMk/>
      </pc:docMkLst>
      <pc:sldChg chg="modSp">
        <pc:chgData name="Daniel Kleine" userId="77c24468-7b4b-43ec-b03f-0f3312276084" providerId="ADAL" clId="{6BCD3661-2D11-4846-9610-92FCC271EBB5}" dt="2019-09-12T22:59:45.852" v="166" actId="20577"/>
        <pc:sldMkLst>
          <pc:docMk/>
          <pc:sldMk cId="2582636518" sldId="258"/>
        </pc:sldMkLst>
        <pc:spChg chg="mod">
          <ac:chgData name="Daniel Kleine" userId="77c24468-7b4b-43ec-b03f-0f3312276084" providerId="ADAL" clId="{6BCD3661-2D11-4846-9610-92FCC271EBB5}" dt="2019-09-12T22:59:45.852" v="166" actId="20577"/>
          <ac:spMkLst>
            <pc:docMk/>
            <pc:sldMk cId="2582636518" sldId="258"/>
            <ac:spMk id="4" creationId="{A5357D3C-97FA-4249-B071-F4FF54E2E017}"/>
          </ac:spMkLst>
        </pc:spChg>
      </pc:sldChg>
      <pc:sldChg chg="del">
        <pc:chgData name="Daniel Kleine" userId="77c24468-7b4b-43ec-b03f-0f3312276084" providerId="ADAL" clId="{6BCD3661-2D11-4846-9610-92FCC271EBB5}" dt="2019-09-12T22:37:44.860" v="31" actId="47"/>
        <pc:sldMkLst>
          <pc:docMk/>
          <pc:sldMk cId="159883955" sldId="259"/>
        </pc:sldMkLst>
      </pc:sldChg>
      <pc:sldChg chg="modSp add">
        <pc:chgData name="Daniel Kleine" userId="77c24468-7b4b-43ec-b03f-0f3312276084" providerId="ADAL" clId="{6BCD3661-2D11-4846-9610-92FCC271EBB5}" dt="2019-09-12T22:50:56.746" v="122" actId="20577"/>
        <pc:sldMkLst>
          <pc:docMk/>
          <pc:sldMk cId="3239479190" sldId="260"/>
        </pc:sldMkLst>
        <pc:spChg chg="mod">
          <ac:chgData name="Daniel Kleine" userId="77c24468-7b4b-43ec-b03f-0f3312276084" providerId="ADAL" clId="{6BCD3661-2D11-4846-9610-92FCC271EBB5}" dt="2019-09-12T22:37:48.725" v="39" actId="20577"/>
          <ac:spMkLst>
            <pc:docMk/>
            <pc:sldMk cId="3239479190" sldId="260"/>
            <ac:spMk id="2" creationId="{E4E188A3-E095-4529-8991-F26E957455AF}"/>
          </ac:spMkLst>
        </pc:spChg>
        <pc:spChg chg="mod">
          <ac:chgData name="Daniel Kleine" userId="77c24468-7b4b-43ec-b03f-0f3312276084" providerId="ADAL" clId="{6BCD3661-2D11-4846-9610-92FCC271EBB5}" dt="2019-09-12T22:50:56.746" v="122" actId="20577"/>
          <ac:spMkLst>
            <pc:docMk/>
            <pc:sldMk cId="3239479190" sldId="260"/>
            <ac:spMk id="4" creationId="{A5357D3C-97FA-4249-B071-F4FF54E2E017}"/>
          </ac:spMkLst>
        </pc:spChg>
      </pc:sldChg>
      <pc:sldChg chg="modSp add">
        <pc:chgData name="Daniel Kleine" userId="77c24468-7b4b-43ec-b03f-0f3312276084" providerId="ADAL" clId="{6BCD3661-2D11-4846-9610-92FCC271EBB5}" dt="2019-09-12T23:38:57.277" v="256" actId="1076"/>
        <pc:sldMkLst>
          <pc:docMk/>
          <pc:sldMk cId="625506451" sldId="261"/>
        </pc:sldMkLst>
        <pc:spChg chg="mod">
          <ac:chgData name="Daniel Kleine" userId="77c24468-7b4b-43ec-b03f-0f3312276084" providerId="ADAL" clId="{6BCD3661-2D11-4846-9610-92FCC271EBB5}" dt="2019-09-12T23:05:49.589" v="175" actId="20577"/>
          <ac:spMkLst>
            <pc:docMk/>
            <pc:sldMk cId="625506451" sldId="261"/>
            <ac:spMk id="2" creationId="{E4E188A3-E095-4529-8991-F26E957455AF}"/>
          </ac:spMkLst>
        </pc:spChg>
        <pc:spChg chg="mod">
          <ac:chgData name="Daniel Kleine" userId="77c24468-7b4b-43ec-b03f-0f3312276084" providerId="ADAL" clId="{6BCD3661-2D11-4846-9610-92FCC271EBB5}" dt="2019-09-12T23:38:57.277" v="256" actId="1076"/>
          <ac:spMkLst>
            <pc:docMk/>
            <pc:sldMk cId="625506451" sldId="261"/>
            <ac:spMk id="4" creationId="{A5357D3C-97FA-4249-B071-F4FF54E2E017}"/>
          </ac:spMkLst>
        </pc:spChg>
      </pc:sldChg>
      <pc:sldChg chg="addSp delSp modSp add">
        <pc:chgData name="Daniel Kleine" userId="77c24468-7b4b-43ec-b03f-0f3312276084" providerId="ADAL" clId="{6BCD3661-2D11-4846-9610-92FCC271EBB5}" dt="2019-09-13T00:01:53.022" v="516" actId="1076"/>
        <pc:sldMkLst>
          <pc:docMk/>
          <pc:sldMk cId="3253938445" sldId="262"/>
        </pc:sldMkLst>
        <pc:spChg chg="del">
          <ac:chgData name="Daniel Kleine" userId="77c24468-7b4b-43ec-b03f-0f3312276084" providerId="ADAL" clId="{6BCD3661-2D11-4846-9610-92FCC271EBB5}" dt="2019-09-12T23:42:06.409" v="258" actId="478"/>
          <ac:spMkLst>
            <pc:docMk/>
            <pc:sldMk cId="3253938445" sldId="262"/>
            <ac:spMk id="2" creationId="{F5503726-31F7-4A76-9AC3-8F7EF9797C3B}"/>
          </ac:spMkLst>
        </pc:spChg>
        <pc:spChg chg="del">
          <ac:chgData name="Daniel Kleine" userId="77c24468-7b4b-43ec-b03f-0f3312276084" providerId="ADAL" clId="{6BCD3661-2D11-4846-9610-92FCC271EBB5}" dt="2019-09-12T23:42:07.244" v="259" actId="478"/>
          <ac:spMkLst>
            <pc:docMk/>
            <pc:sldMk cId="3253938445" sldId="262"/>
            <ac:spMk id="3" creationId="{6D994AFB-F7A4-45F7-9596-38CC3D55A6EF}"/>
          </ac:spMkLst>
        </pc:spChg>
        <pc:spChg chg="add del mod">
          <ac:chgData name="Daniel Kleine" userId="77c24468-7b4b-43ec-b03f-0f3312276084" providerId="ADAL" clId="{6BCD3661-2D11-4846-9610-92FCC271EBB5}" dt="2019-09-12T23:45:17.205" v="278" actId="478"/>
          <ac:spMkLst>
            <pc:docMk/>
            <pc:sldMk cId="3253938445" sldId="262"/>
            <ac:spMk id="4" creationId="{A3D09C44-FCA7-4335-B5E0-BE1962CA3DF0}"/>
          </ac:spMkLst>
        </pc:spChg>
        <pc:spChg chg="add mod">
          <ac:chgData name="Daniel Kleine" userId="77c24468-7b4b-43ec-b03f-0f3312276084" providerId="ADAL" clId="{6BCD3661-2D11-4846-9610-92FCC271EBB5}" dt="2019-09-12T23:55:10.646" v="396" actId="1076"/>
          <ac:spMkLst>
            <pc:docMk/>
            <pc:sldMk cId="3253938445" sldId="262"/>
            <ac:spMk id="5" creationId="{DC1579C1-F45F-4D9B-AA1E-52636A045BC9}"/>
          </ac:spMkLst>
        </pc:spChg>
        <pc:spChg chg="add mod">
          <ac:chgData name="Daniel Kleine" userId="77c24468-7b4b-43ec-b03f-0f3312276084" providerId="ADAL" clId="{6BCD3661-2D11-4846-9610-92FCC271EBB5}" dt="2019-09-13T00:01:44.157" v="512" actId="1037"/>
          <ac:spMkLst>
            <pc:docMk/>
            <pc:sldMk cId="3253938445" sldId="262"/>
            <ac:spMk id="8" creationId="{BD7B8001-5DE8-43D8-ABD7-82D678A46E77}"/>
          </ac:spMkLst>
        </pc:spChg>
        <pc:spChg chg="add mod">
          <ac:chgData name="Daniel Kleine" userId="77c24468-7b4b-43ec-b03f-0f3312276084" providerId="ADAL" clId="{6BCD3661-2D11-4846-9610-92FCC271EBB5}" dt="2019-09-13T00:01:44.157" v="512" actId="1037"/>
          <ac:spMkLst>
            <pc:docMk/>
            <pc:sldMk cId="3253938445" sldId="262"/>
            <ac:spMk id="10" creationId="{355B52E8-9D9B-4C68-8700-4CF956FAA3CF}"/>
          </ac:spMkLst>
        </pc:spChg>
        <pc:picChg chg="add del mod modCrop">
          <ac:chgData name="Daniel Kleine" userId="77c24468-7b4b-43ec-b03f-0f3312276084" providerId="ADAL" clId="{6BCD3661-2D11-4846-9610-92FCC271EBB5}" dt="2019-09-13T00:01:13.613" v="493" actId="478"/>
          <ac:picMkLst>
            <pc:docMk/>
            <pc:sldMk cId="3253938445" sldId="262"/>
            <ac:picMk id="6" creationId="{E2EA05B9-F9FB-479F-BB35-F8EBE86134AB}"/>
          </ac:picMkLst>
        </pc:picChg>
        <pc:picChg chg="add mod modCrop">
          <ac:chgData name="Daniel Kleine" userId="77c24468-7b4b-43ec-b03f-0f3312276084" providerId="ADAL" clId="{6BCD3661-2D11-4846-9610-92FCC271EBB5}" dt="2019-09-13T00:01:48.214" v="513" actId="1076"/>
          <ac:picMkLst>
            <pc:docMk/>
            <pc:sldMk cId="3253938445" sldId="262"/>
            <ac:picMk id="7" creationId="{A3221AB1-C2D3-48CF-856A-93EBA850CA33}"/>
          </ac:picMkLst>
        </pc:picChg>
        <pc:picChg chg="add mod">
          <ac:chgData name="Daniel Kleine" userId="77c24468-7b4b-43ec-b03f-0f3312276084" providerId="ADAL" clId="{6BCD3661-2D11-4846-9610-92FCC271EBB5}" dt="2019-09-13T00:01:51.222" v="515" actId="1076"/>
          <ac:picMkLst>
            <pc:docMk/>
            <pc:sldMk cId="3253938445" sldId="262"/>
            <ac:picMk id="9" creationId="{AEE71792-8C5F-4B0C-AEE8-901804DFD518}"/>
          </ac:picMkLst>
        </pc:picChg>
        <pc:picChg chg="add mod">
          <ac:chgData name="Daniel Kleine" userId="77c24468-7b4b-43ec-b03f-0f3312276084" providerId="ADAL" clId="{6BCD3661-2D11-4846-9610-92FCC271EBB5}" dt="2019-09-13T00:01:53.022" v="516" actId="1076"/>
          <ac:picMkLst>
            <pc:docMk/>
            <pc:sldMk cId="3253938445" sldId="262"/>
            <ac:picMk id="11" creationId="{F8DEC449-4A20-41DF-A87C-AEDA43CF9F58}"/>
          </ac:picMkLst>
        </pc:picChg>
      </pc:sldChg>
      <pc:sldChg chg="addSp delSp modSp add ord">
        <pc:chgData name="Daniel Kleine" userId="77c24468-7b4b-43ec-b03f-0f3312276084" providerId="ADAL" clId="{6BCD3661-2D11-4846-9610-92FCC271EBB5}" dt="2019-09-13T00:02:12.545" v="530" actId="27636"/>
        <pc:sldMkLst>
          <pc:docMk/>
          <pc:sldMk cId="3361474156" sldId="263"/>
        </pc:sldMkLst>
        <pc:spChg chg="mod">
          <ac:chgData name="Daniel Kleine" userId="77c24468-7b4b-43ec-b03f-0f3312276084" providerId="ADAL" clId="{6BCD3661-2D11-4846-9610-92FCC271EBB5}" dt="2019-09-13T00:02:12.545" v="530" actId="27636"/>
          <ac:spMkLst>
            <pc:docMk/>
            <pc:sldMk cId="3361474156" sldId="263"/>
            <ac:spMk id="5" creationId="{DC1579C1-F45F-4D9B-AA1E-52636A045BC9}"/>
          </ac:spMkLst>
        </pc:spChg>
        <pc:spChg chg="mod">
          <ac:chgData name="Daniel Kleine" userId="77c24468-7b4b-43ec-b03f-0f3312276084" providerId="ADAL" clId="{6BCD3661-2D11-4846-9610-92FCC271EBB5}" dt="2019-09-13T00:01:00.653" v="486" actId="1076"/>
          <ac:spMkLst>
            <pc:docMk/>
            <pc:sldMk cId="3361474156" sldId="263"/>
            <ac:spMk id="8" creationId="{BD7B8001-5DE8-43D8-ABD7-82D678A46E77}"/>
          </ac:spMkLst>
        </pc:spChg>
        <pc:spChg chg="del mod">
          <ac:chgData name="Daniel Kleine" userId="77c24468-7b4b-43ec-b03f-0f3312276084" providerId="ADAL" clId="{6BCD3661-2D11-4846-9610-92FCC271EBB5}" dt="2019-09-13T00:00:25.653" v="480"/>
          <ac:spMkLst>
            <pc:docMk/>
            <pc:sldMk cId="3361474156" sldId="263"/>
            <ac:spMk id="10" creationId="{355B52E8-9D9B-4C68-8700-4CF956FAA3CF}"/>
          </ac:spMkLst>
        </pc:spChg>
        <pc:picChg chg="add del mod">
          <ac:chgData name="Daniel Kleine" userId="77c24468-7b4b-43ec-b03f-0f3312276084" providerId="ADAL" clId="{6BCD3661-2D11-4846-9610-92FCC271EBB5}" dt="2019-09-13T00:01:03.606" v="487" actId="478"/>
          <ac:picMkLst>
            <pc:docMk/>
            <pc:sldMk cId="3361474156" sldId="263"/>
            <ac:picMk id="2" creationId="{CD84EFF4-8F93-4BF5-BD5B-DEC9B23FF430}"/>
          </ac:picMkLst>
        </pc:picChg>
        <pc:picChg chg="del">
          <ac:chgData name="Daniel Kleine" userId="77c24468-7b4b-43ec-b03f-0f3312276084" providerId="ADAL" clId="{6BCD3661-2D11-4846-9610-92FCC271EBB5}" dt="2019-09-12T23:59:44.470" v="413" actId="478"/>
          <ac:picMkLst>
            <pc:docMk/>
            <pc:sldMk cId="3361474156" sldId="263"/>
            <ac:picMk id="6" creationId="{E2EA05B9-F9FB-479F-BB35-F8EBE86134AB}"/>
          </ac:picMkLst>
        </pc:picChg>
        <pc:picChg chg="del">
          <ac:chgData name="Daniel Kleine" userId="77c24468-7b4b-43ec-b03f-0f3312276084" providerId="ADAL" clId="{6BCD3661-2D11-4846-9610-92FCC271EBB5}" dt="2019-09-12T23:59:43.961" v="412" actId="478"/>
          <ac:picMkLst>
            <pc:docMk/>
            <pc:sldMk cId="3361474156" sldId="263"/>
            <ac:picMk id="7" creationId="{A3221AB1-C2D3-48CF-856A-93EBA850CA33}"/>
          </ac:picMkLst>
        </pc:picChg>
        <pc:picChg chg="del">
          <ac:chgData name="Daniel Kleine" userId="77c24468-7b4b-43ec-b03f-0f3312276084" providerId="ADAL" clId="{6BCD3661-2D11-4846-9610-92FCC271EBB5}" dt="2019-09-12T23:59:45.045" v="414" actId="478"/>
          <ac:picMkLst>
            <pc:docMk/>
            <pc:sldMk cId="3361474156" sldId="263"/>
            <ac:picMk id="9" creationId="{AEE71792-8C5F-4B0C-AEE8-901804DFD518}"/>
          </ac:picMkLst>
        </pc:picChg>
        <pc:picChg chg="add mod">
          <ac:chgData name="Daniel Kleine" userId="77c24468-7b4b-43ec-b03f-0f3312276084" providerId="ADAL" clId="{6BCD3661-2D11-4846-9610-92FCC271EBB5}" dt="2019-09-13T00:02:00.710" v="517" actId="1076"/>
          <ac:picMkLst>
            <pc:docMk/>
            <pc:sldMk cId="3361474156" sldId="263"/>
            <ac:picMk id="11" creationId="{73592282-9BA3-4B33-A72C-FE8B9FD3B7C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C0167-9A60-44C2-A71B-C05137E05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50349-0B6F-45E0-9D98-EBA49CB52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7FCF9-2D2D-48BB-B40F-3D2691B7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73E79-22DD-4367-8DC7-C84C0C14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9BDDA-E2DA-42AC-94EA-56B31705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6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7929-51C0-4594-878E-49A2F61C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B6A98-35A8-4D0A-B2E0-2D0ED4D4B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4C012-93CF-4FA0-8FED-8FBE80AD7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B371E-4D7F-4A69-AFC7-3E7B58E1C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7A61A-0538-489A-B8ED-03376190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7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5F507-B8B3-4F51-BC2F-1AC6C7C714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96330-EFB5-4563-A643-746D5241B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485C-4E95-4D70-83CE-478F8586D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58225-E72B-480F-B620-E2376B310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0A81D-996B-4AF5-B1B8-767B6DE2D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6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3426-3C64-47E2-A45C-FFBDCB22E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F26BB-BE56-4A29-9B90-A843C7B39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00667-4B7C-4EF2-A8E3-99461C08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7953-CF7B-4085-BB34-191F17F7B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9EEB0-D844-4630-854A-BBA158B3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8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C97C-4041-4ABF-AA17-FBF426E27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F9F3A-E476-4FB1-B27A-DA6E15E5D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5F6FB-8D11-4286-9A8B-B1CB6087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3F2CC-17D9-4B66-8AE1-04903E287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4E69E-AC19-43C6-B7A1-74035AF8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3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73376-91F7-43C2-850E-7DA08FD9B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BB10A-7FA9-4423-82C7-ABE4F7A76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FF2A9-6A1B-4FFA-994C-7881DB42A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DC60D-DD38-40AE-B336-734514336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4A7B5-C38D-4B64-92B2-446D8FCB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983C5-EA41-4C14-A795-ABF4F133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7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8C572-79B1-4CF9-AAB3-0EF0B05A3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FC89C-E372-44F7-925D-05AF5530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1DD12-2C6C-4A83-A63F-2C2C0C66A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F04A72-36AC-4C65-864A-5442956F8E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792B0-A89E-4838-B291-799D6CFC2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B27020-343E-4229-8588-0B24AED7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C8A0B-2A7A-4373-AFCF-5F00269C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316888-3EEC-423B-9379-CA0F8C8FA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1678B-C964-43B4-9A04-9AA43E1E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531F8C-5C45-4272-9F0C-E996EAE63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7A5C7-986E-4D7C-AF67-06E5C3A5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B9C60D-8547-42CF-9FF4-42F15715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4F83F8-169B-4EEE-8171-F7352940F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1B55F3-E8C8-4804-B942-5C5FF5B82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E14FA-092D-44FA-BC03-1A8EA43F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38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D8966-F3A6-49FD-8C24-23C96B87E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E7FCB-AD05-4FFA-B4C1-CF7B2096C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D09F6-E0E9-478A-B21F-D038A5BEAE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57242-D7A7-4D1E-A5D7-BCFCFAC9D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9DF00-49BE-4C8E-93AB-D45D2C86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FB4C0-5C69-4311-B3C2-E480F9A1E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0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1F59-4244-4F90-9927-B077317D2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EDAC01-3CE8-4FF6-8854-45B0EA377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4FE0A-407A-4A74-922F-611E333E2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6E666-3FBF-4AAA-A09A-48B080B06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FF4F5-3009-4A8B-9D33-A17FA794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8B2EB-F41A-4D48-AE65-903B1010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2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2A468-0678-4D58-9E30-D8F698CFA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912ED-944C-4DCE-95C8-487C18062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F18F5-FA76-4654-A8B8-526891B9B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1CD4-ABD9-42ED-9678-94BBDD01BAB2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C485B-2605-4A4F-97AE-BC791FB7BF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748A0-C4B2-4B06-9C88-A9194E962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B81DC-8E49-4282-A8C1-FA8B7E1E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4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625B9-4A27-4AC1-AF92-58B4ADCFA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270" y="1636713"/>
            <a:ext cx="9144000" cy="2387600"/>
          </a:xfrm>
        </p:spPr>
        <p:txBody>
          <a:bodyPr/>
          <a:lstStyle/>
          <a:p>
            <a:r>
              <a:rPr lang="en-US" dirty="0"/>
              <a:t>Quarterly Analytics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A66DD3-DA1E-4862-8C1D-6B50346E4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159" y="636217"/>
            <a:ext cx="3475021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08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188A3-E095-4529-8991-F26E9574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250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Twitter Highlights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357D3C-97FA-4249-B071-F4FF54E2E017}"/>
              </a:ext>
            </a:extLst>
          </p:cNvPr>
          <p:cNvSpPr txBox="1"/>
          <p:nvPr/>
        </p:nvSpPr>
        <p:spPr>
          <a:xfrm>
            <a:off x="1432560" y="1576388"/>
            <a:ext cx="88468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Total Impressions: 900k (-3%)</a:t>
            </a:r>
          </a:p>
          <a:p>
            <a:endParaRPr lang="en-US" sz="2000" dirty="0"/>
          </a:p>
          <a:p>
            <a:r>
              <a:rPr lang="en-US" sz="4000" dirty="0"/>
              <a:t>Link Clicks: 1.7k (--%)</a:t>
            </a:r>
          </a:p>
          <a:p>
            <a:endParaRPr lang="en-US" sz="2000" dirty="0"/>
          </a:p>
          <a:p>
            <a:r>
              <a:rPr lang="en-US" sz="4000" dirty="0"/>
              <a:t>Retweets: 500 (-10%)</a:t>
            </a:r>
          </a:p>
          <a:p>
            <a:endParaRPr lang="en-US" sz="2000" dirty="0"/>
          </a:p>
          <a:p>
            <a:r>
              <a:rPr lang="en-US" sz="4000" dirty="0"/>
              <a:t>Likes: 1.2k (-10%)</a:t>
            </a:r>
          </a:p>
          <a:p>
            <a:endParaRPr lang="en-US" sz="2000" dirty="0"/>
          </a:p>
          <a:p>
            <a:r>
              <a:rPr lang="en-US" sz="4000" dirty="0"/>
              <a:t>New Followers: 329 (+2.5%)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263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C963745-C726-441E-BE3B-FFC3401BF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98" b="9638"/>
          <a:stretch/>
        </p:blipFill>
        <p:spPr>
          <a:xfrm>
            <a:off x="462326" y="2693335"/>
            <a:ext cx="8043493" cy="14289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7753A6-3D98-45AB-B6D1-BC277E96E3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33" b="9475"/>
          <a:stretch/>
        </p:blipFill>
        <p:spPr>
          <a:xfrm>
            <a:off x="542348" y="1545140"/>
            <a:ext cx="8075872" cy="11383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EC8494-3312-4E02-B3D5-C01F0B48EB3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50"/>
          <a:stretch/>
        </p:blipFill>
        <p:spPr>
          <a:xfrm>
            <a:off x="487087" y="4168004"/>
            <a:ext cx="8131133" cy="14289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36F938-0B1E-48DD-96B3-8ACFF2FFB0F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748"/>
          <a:stretch/>
        </p:blipFill>
        <p:spPr>
          <a:xfrm>
            <a:off x="495673" y="22479"/>
            <a:ext cx="8169223" cy="15813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D1FCDA-905B-4998-BE89-3445D63FCE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16" y="5516944"/>
            <a:ext cx="8043493" cy="125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22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188A3-E095-4529-8991-F26E9574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250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Linkedin</a:t>
            </a:r>
            <a:r>
              <a:rPr lang="en-US" sz="4800" b="1" dirty="0"/>
              <a:t> Highlights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357D3C-97FA-4249-B071-F4FF54E2E017}"/>
              </a:ext>
            </a:extLst>
          </p:cNvPr>
          <p:cNvSpPr txBox="1"/>
          <p:nvPr/>
        </p:nvSpPr>
        <p:spPr>
          <a:xfrm>
            <a:off x="1432560" y="1758316"/>
            <a:ext cx="88468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Total Impressions: 5099</a:t>
            </a:r>
          </a:p>
          <a:p>
            <a:endParaRPr lang="en-US" sz="4000" dirty="0"/>
          </a:p>
          <a:p>
            <a:r>
              <a:rPr lang="en-US" sz="4000" dirty="0"/>
              <a:t>Link Clicks: 67</a:t>
            </a:r>
          </a:p>
          <a:p>
            <a:endParaRPr lang="en-US" sz="4000" dirty="0"/>
          </a:p>
          <a:p>
            <a:r>
              <a:rPr lang="en-US" sz="4000" dirty="0"/>
              <a:t>Reactions: 105</a:t>
            </a:r>
          </a:p>
          <a:p>
            <a:endParaRPr lang="en-US" sz="4000" dirty="0"/>
          </a:p>
          <a:p>
            <a:r>
              <a:rPr lang="en-US" sz="4000" dirty="0"/>
              <a:t>New Followers: 37 (+6%)</a:t>
            </a:r>
          </a:p>
        </p:txBody>
      </p:sp>
    </p:spTree>
    <p:extLst>
      <p:ext uri="{BB962C8B-B14F-4D97-AF65-F5344CB8AC3E}">
        <p14:creationId xmlns:p14="http://schemas.microsoft.com/office/powerpoint/2010/main" val="323947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188A3-E095-4529-8991-F26E9574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2508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Facebook Highlights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357D3C-97FA-4249-B071-F4FF54E2E017}"/>
              </a:ext>
            </a:extLst>
          </p:cNvPr>
          <p:cNvSpPr txBox="1"/>
          <p:nvPr/>
        </p:nvSpPr>
        <p:spPr>
          <a:xfrm>
            <a:off x="1432560" y="2295526"/>
            <a:ext cx="88468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Total Impressions: 5288</a:t>
            </a:r>
          </a:p>
          <a:p>
            <a:endParaRPr lang="en-US" sz="4000" dirty="0"/>
          </a:p>
          <a:p>
            <a:r>
              <a:rPr lang="en-US" sz="4000" dirty="0"/>
              <a:t>Total Engaged (Unique) Users: 248</a:t>
            </a:r>
          </a:p>
          <a:p>
            <a:endParaRPr lang="en-US" sz="4000" dirty="0"/>
          </a:p>
          <a:p>
            <a:r>
              <a:rPr lang="en-US" sz="4000" dirty="0"/>
              <a:t>New Followers: 68 (+7.4%)</a:t>
            </a:r>
          </a:p>
        </p:txBody>
      </p:sp>
    </p:spTree>
    <p:extLst>
      <p:ext uri="{BB962C8B-B14F-4D97-AF65-F5344CB8AC3E}">
        <p14:creationId xmlns:p14="http://schemas.microsoft.com/office/powerpoint/2010/main" val="62550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C1579C1-F45F-4D9B-AA1E-52636A045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-34879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Website Analytics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7B8001-5DE8-43D8-ABD7-82D678A46E77}"/>
              </a:ext>
            </a:extLst>
          </p:cNvPr>
          <p:cNvSpPr txBox="1"/>
          <p:nvPr/>
        </p:nvSpPr>
        <p:spPr>
          <a:xfrm>
            <a:off x="914642" y="1925231"/>
            <a:ext cx="681203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Pageviews: 127,025</a:t>
            </a:r>
          </a:p>
          <a:p>
            <a:endParaRPr lang="en-US" sz="4000" dirty="0"/>
          </a:p>
          <a:p>
            <a:r>
              <a:rPr lang="en-US" sz="4000" dirty="0"/>
              <a:t>Users: 47,439</a:t>
            </a:r>
          </a:p>
          <a:p>
            <a:endParaRPr lang="en-US" sz="4000" dirty="0"/>
          </a:p>
          <a:p>
            <a:r>
              <a:rPr lang="en-US" sz="4000" dirty="0"/>
              <a:t>Bounce Rate: 61%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3592282-9BA3-4B33-A72C-FE8B9FD3B7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71"/>
          <a:stretch/>
        </p:blipFill>
        <p:spPr>
          <a:xfrm>
            <a:off x="6096000" y="1719491"/>
            <a:ext cx="5589662" cy="436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74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C1579C1-F45F-4D9B-AA1E-52636A045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170" y="-34879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/>
              <a:t>Website Analytics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221AB1-C2D3-48CF-856A-93EBA850CA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05"/>
          <a:stretch/>
        </p:blipFill>
        <p:spPr>
          <a:xfrm>
            <a:off x="598414" y="1757353"/>
            <a:ext cx="4007878" cy="203454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D7B8001-5DE8-43D8-ABD7-82D678A46E77}"/>
              </a:ext>
            </a:extLst>
          </p:cNvPr>
          <p:cNvSpPr txBox="1"/>
          <p:nvPr/>
        </p:nvSpPr>
        <p:spPr>
          <a:xfrm>
            <a:off x="503163" y="1388021"/>
            <a:ext cx="225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Traffic: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E71792-8C5F-4B0C-AEE8-901804DFD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414" y="4385586"/>
            <a:ext cx="4007878" cy="21602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5B52E8-9D9B-4C68-8700-4CF956FAA3CF}"/>
              </a:ext>
            </a:extLst>
          </p:cNvPr>
          <p:cNvSpPr txBox="1"/>
          <p:nvPr/>
        </p:nvSpPr>
        <p:spPr>
          <a:xfrm>
            <a:off x="503163" y="4016254"/>
            <a:ext cx="225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Referral Traffic: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DEC449-4A20-41DF-A87C-AEDA43CF9F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2143" y="1757353"/>
            <a:ext cx="6596694" cy="418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93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5F61A1EDFBC4D84E3FA5908839A1D" ma:contentTypeVersion="13" ma:contentTypeDescription="Create a new document." ma:contentTypeScope="" ma:versionID="7072093c20244c97332037362950bd04">
  <xsd:schema xmlns:xsd="http://www.w3.org/2001/XMLSchema" xmlns:xs="http://www.w3.org/2001/XMLSchema" xmlns:p="http://schemas.microsoft.com/office/2006/metadata/properties" xmlns:ns3="8427cac5-417d-40ed-95a1-6f2a78d1986e" xmlns:ns4="8e28eb4c-b30a-477b-99be-4aac1690ac76" targetNamespace="http://schemas.microsoft.com/office/2006/metadata/properties" ma:root="true" ma:fieldsID="d8e2c9f268a4b33f4f116b0f72a7a0ed" ns3:_="" ns4:_="">
    <xsd:import namespace="8427cac5-417d-40ed-95a1-6f2a78d1986e"/>
    <xsd:import namespace="8e28eb4c-b30a-477b-99be-4aac1690ac7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7cac5-417d-40ed-95a1-6f2a78d198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28eb4c-b30a-477b-99be-4aac1690ac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43E6E0-7DD4-4C4E-A152-A71FCFE25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7cac5-417d-40ed-95a1-6f2a78d1986e"/>
    <ds:schemaRef ds:uri="8e28eb4c-b30a-477b-99be-4aac1690ac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5F34AC-363F-453D-A8DA-4FD0685CF2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A71234-2538-41C4-9F09-BD8175E16D8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97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Quarterly Analytics</vt:lpstr>
      <vt:lpstr>Twitter Highlights </vt:lpstr>
      <vt:lpstr>PowerPoint Presentation</vt:lpstr>
      <vt:lpstr>Linkedin Highlights </vt:lpstr>
      <vt:lpstr>Facebook Highlights </vt:lpstr>
      <vt:lpstr>Website Analytics</vt:lpstr>
      <vt:lpstr>Website Analytics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Quarterly Analytics</dc:title>
  <dc:creator>Daniel Kleine</dc:creator>
  <cp:lastModifiedBy>Daniel Kleine</cp:lastModifiedBy>
  <cp:revision>3</cp:revision>
  <dcterms:created xsi:type="dcterms:W3CDTF">2019-09-12T22:12:02Z</dcterms:created>
  <dcterms:modified xsi:type="dcterms:W3CDTF">2019-09-13T00:02:19Z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0x01010098F5F61A1EDFBC4D84E3FA5908839A1D</vt:lpwstr>
  </property>
</Properties>
</file>